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0"/>
  </p:notesMasterIdLst>
  <p:sldIdLst>
    <p:sldId id="256" r:id="rId5"/>
    <p:sldId id="280" r:id="rId6"/>
    <p:sldId id="285" r:id="rId7"/>
    <p:sldId id="286" r:id="rId8"/>
    <p:sldId id="28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68" autoAdjust="0"/>
    <p:restoredTop sz="99679" autoAdjust="0"/>
  </p:normalViewPr>
  <p:slideViewPr>
    <p:cSldViewPr snapToGrid="0" snapToObjects="1">
      <p:cViewPr varScale="1">
        <p:scale>
          <a:sx n="86" d="100"/>
          <a:sy n="86" d="100"/>
        </p:scale>
        <p:origin x="773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86D4F-98AB-8644-81F1-B427B01A41A3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86162-D1EB-6E4E-AFDE-1712DD563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2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52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Woodland Hills Church of Christ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 &amp; II Timothy and Titus </a:t>
            </a:r>
          </a:p>
          <a:p>
            <a:r>
              <a:rPr lang="en-US" dirty="0"/>
              <a:t>Lesson 2 Q1 2020</a:t>
            </a:r>
          </a:p>
        </p:txBody>
      </p:sp>
    </p:spTree>
    <p:extLst>
      <p:ext uri="{BB962C8B-B14F-4D97-AF65-F5344CB8AC3E}">
        <p14:creationId xmlns:p14="http://schemas.microsoft.com/office/powerpoint/2010/main" val="2156973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B6CAE-4513-DE4C-8AA0-A6DD72789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the Book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E74D3-1606-4644-B724-B2764DA14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" y="1600201"/>
            <a:ext cx="9003323" cy="4525963"/>
          </a:xfrm>
        </p:spPr>
        <p:txBody>
          <a:bodyPr>
            <a:normAutofit/>
          </a:bodyPr>
          <a:lstStyle/>
          <a:p>
            <a:r>
              <a:rPr lang="en-US" dirty="0"/>
              <a:t>I Tim. 3:14-15:..”that you may know how one ought to conduct himself in the household of God”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Warnings against false teachers, false doctrine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Instruction, encouragement, reminders about problems Timothy will face (I Tim. 1:3-4; 4:1 ff)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11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80831-719E-BE4A-B810-67FB57C60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 of I Timothy 2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3D1CA-7727-F34C-B007-1ADBD31ED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Public prayer: 1-7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Proper relationship between and conduct of men and women in public: 8-15</a:t>
            </a:r>
          </a:p>
        </p:txBody>
      </p:sp>
    </p:spTree>
    <p:extLst>
      <p:ext uri="{BB962C8B-B14F-4D97-AF65-F5344CB8AC3E}">
        <p14:creationId xmlns:p14="http://schemas.microsoft.com/office/powerpoint/2010/main" val="412965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9E478-789A-C045-B8EB-BBFE755D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Learnings from I Timothy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EE8E4-11AD-5D45-BDA6-32CB4A385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Different purposes of prayer</a:t>
            </a:r>
          </a:p>
          <a:p>
            <a:endParaRPr lang="en-US" dirty="0"/>
          </a:p>
          <a:p>
            <a:r>
              <a:rPr lang="en-US" dirty="0"/>
              <a:t>For whom prayers should be made</a:t>
            </a:r>
          </a:p>
          <a:p>
            <a:endParaRPr lang="en-US" dirty="0"/>
          </a:p>
          <a:p>
            <a:r>
              <a:rPr lang="en-US" dirty="0"/>
              <a:t>Desired outcome of these prayers </a:t>
            </a:r>
          </a:p>
          <a:p>
            <a:endParaRPr lang="en-US" dirty="0"/>
          </a:p>
          <a:p>
            <a:r>
              <a:rPr lang="en-US" dirty="0"/>
              <a:t>What God desires for all men </a:t>
            </a:r>
          </a:p>
          <a:p>
            <a:endParaRPr lang="en-US" dirty="0"/>
          </a:p>
          <a:p>
            <a:r>
              <a:rPr lang="en-US" dirty="0"/>
              <a:t>To whom we pray and our mediator </a:t>
            </a:r>
          </a:p>
        </p:txBody>
      </p:sp>
    </p:spTree>
    <p:extLst>
      <p:ext uri="{BB962C8B-B14F-4D97-AF65-F5344CB8AC3E}">
        <p14:creationId xmlns:p14="http://schemas.microsoft.com/office/powerpoint/2010/main" val="12224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21A02-B33E-BA43-B488-553A9BE8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Learnings from I Timothy 2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345FF-4E15-5C47-862C-5E5897A84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Purpose of Paul’s appointment as an apostle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men are to pray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women are to adorn themselves </a:t>
            </a:r>
          </a:p>
          <a:p>
            <a:endParaRPr lang="en-US" dirty="0"/>
          </a:p>
          <a:p>
            <a:r>
              <a:rPr lang="en-US" dirty="0"/>
              <a:t>A woman’s role in instruction and authority</a:t>
            </a:r>
          </a:p>
          <a:p>
            <a:endParaRPr lang="en-US" dirty="0"/>
          </a:p>
          <a:p>
            <a:r>
              <a:rPr lang="en-US" dirty="0"/>
              <a:t>How women will be preserved </a:t>
            </a:r>
          </a:p>
        </p:txBody>
      </p:sp>
    </p:spTree>
    <p:extLst>
      <p:ext uri="{BB962C8B-B14F-4D97-AF65-F5344CB8AC3E}">
        <p14:creationId xmlns:p14="http://schemas.microsoft.com/office/powerpoint/2010/main" val="230345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8454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465</TotalTime>
  <Words>161</Words>
  <Application>Microsoft Office PowerPoint</Application>
  <PresentationFormat>On-screen Show (4:3)</PresentationFormat>
  <Paragraphs>41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Woodland Hills Church of Christ </vt:lpstr>
      <vt:lpstr>Purpose of the Book </vt:lpstr>
      <vt:lpstr>Outline of I Timothy 2 </vt:lpstr>
      <vt:lpstr>Learnings from I Timothy 2</vt:lpstr>
      <vt:lpstr>Learnings from I Timothy 2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Scott Hafer</cp:lastModifiedBy>
  <cp:revision>81</cp:revision>
  <cp:lastPrinted>2019-10-20T10:27:06Z</cp:lastPrinted>
  <dcterms:created xsi:type="dcterms:W3CDTF">2010-04-12T23:12:02Z</dcterms:created>
  <dcterms:modified xsi:type="dcterms:W3CDTF">2020-01-20T02:12:51Z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