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80" r:id="rId6"/>
    <p:sldId id="285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9679" autoAdjust="0"/>
  </p:normalViewPr>
  <p:slideViewPr>
    <p:cSldViewPr snapToGrid="0" snapToObjects="1">
      <p:cViewPr varScale="1">
        <p:scale>
          <a:sx n="104" d="100"/>
          <a:sy n="104" d="100"/>
        </p:scale>
        <p:origin x="7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3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600201"/>
            <a:ext cx="9003323" cy="4525963"/>
          </a:xfrm>
        </p:spPr>
        <p:txBody>
          <a:bodyPr>
            <a:normAutofit/>
          </a:bodyPr>
          <a:lstStyle/>
          <a:p>
            <a:r>
              <a:rPr lang="en-US" dirty="0"/>
              <a:t>I Tim. 3:14-15:..”that you may know how one ought to conduct himself in the household of God”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Warnings against false teachers, false doctrine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Instruction, encouragement, reminders about problems Timothy will face (I Tim. 1:3-4; 4:1 ff)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0831-719E-BE4A-B810-67FB57C6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of I Timothy 3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D1CA-7727-F34C-B007-1ADBD31E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Qualifications of elders and deacons: 1-13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Church and Christ: 14-16</a:t>
            </a:r>
          </a:p>
        </p:txBody>
      </p:sp>
    </p:spTree>
    <p:extLst>
      <p:ext uri="{BB962C8B-B14F-4D97-AF65-F5344CB8AC3E}">
        <p14:creationId xmlns:p14="http://schemas.microsoft.com/office/powerpoint/2010/main" val="41296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75AA-AA9B-6A4C-B0F4-8A8C329C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FFEB-4AE0-C740-BB4A-FC9C073D6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 of an overseer is a fine 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Family relationships an overseer must have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Positive attributes an overseer must possess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Negative attributes an overseer must not possess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Positive attributes a deacon must possess </a:t>
            </a:r>
          </a:p>
        </p:txBody>
      </p:sp>
    </p:spTree>
    <p:extLst>
      <p:ext uri="{BB962C8B-B14F-4D97-AF65-F5344CB8AC3E}">
        <p14:creationId xmlns:p14="http://schemas.microsoft.com/office/powerpoint/2010/main" val="120124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B1AA-0B0C-0A4F-B7DE-CFF8B09F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3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5C6CE-90B6-AC43-B493-E042C7E5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Negative attributes a deacon must not possess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Attributes women must/must not possess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Result of serving well as a deacon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Proper conduct in the household of God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Accomplishments of Jesus Christ </a:t>
            </a:r>
          </a:p>
        </p:txBody>
      </p:sp>
    </p:spTree>
    <p:extLst>
      <p:ext uri="{BB962C8B-B14F-4D97-AF65-F5344CB8AC3E}">
        <p14:creationId xmlns:p14="http://schemas.microsoft.com/office/powerpoint/2010/main" val="9687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547</TotalTime>
  <Words>173</Words>
  <Application>Microsoft Macintosh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Woodland Hills Church of Christ </vt:lpstr>
      <vt:lpstr>Purpose of the Book </vt:lpstr>
      <vt:lpstr>Outline of I Timothy 3 </vt:lpstr>
      <vt:lpstr>Learnings from I Timothy 3</vt:lpstr>
      <vt:lpstr>Learnings from I Timothy 3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87</cp:revision>
  <cp:lastPrinted>2020-01-19T12:30:15Z</cp:lastPrinted>
  <dcterms:created xsi:type="dcterms:W3CDTF">2010-04-12T23:12:02Z</dcterms:created>
  <dcterms:modified xsi:type="dcterms:W3CDTF">2020-01-20T13:25:30Z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