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91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9679" autoAdjust="0"/>
  </p:normalViewPr>
  <p:slideViewPr>
    <p:cSldViewPr snapToGrid="0" snapToObjects="1">
      <p:cViewPr varScale="1">
        <p:scale>
          <a:sx n="109" d="100"/>
          <a:sy n="109" d="100"/>
        </p:scale>
        <p:origin x="6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2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1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7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Paul, estimating his life was nearing its end, had deep concern about Timothy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of Paul’s friends had forsaken him and Timothy needed encouragement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a letter of fatherly instruction/exhortation; what Paul would have said, if possible, face-to-face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The letter provides the church instruction for all ages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II Timothy 1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9"/>
            <a:ext cx="8353168" cy="49090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Apostolic greetings: 1-2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r>
              <a:rPr lang="en-US" sz="3800" dirty="0"/>
              <a:t>Thanksgiving for Timothy’s past: 3-7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3800" dirty="0"/>
              <a:t>Exhortation to be zealous and willing, like Paul, to suffer for the gospel: 8-14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3500" dirty="0"/>
              <a:t>Deserters and loyal friends: 15-18</a:t>
            </a:r>
          </a:p>
          <a:p>
            <a:pPr marL="0" indent="0">
              <a:buNone/>
            </a:pPr>
            <a:endParaRPr lang="en-US" sz="4000" dirty="0"/>
          </a:p>
          <a:p>
            <a:endParaRPr lang="en-US" sz="45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DE1D-840D-6048-BC75-68EB2283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II Timothy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FAF1-B593-3543-9A78-657D25791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Thanking God for co-workers in the Lord </a:t>
            </a:r>
          </a:p>
          <a:p>
            <a:endParaRPr lang="en-US" dirty="0"/>
          </a:p>
          <a:p>
            <a:r>
              <a:rPr lang="en-US" dirty="0"/>
              <a:t>The value of a godly legacy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and guarding God’s entrusted gifts </a:t>
            </a:r>
          </a:p>
          <a:p>
            <a:endParaRPr lang="en-US" dirty="0"/>
          </a:p>
          <a:p>
            <a:r>
              <a:rPr lang="en-US" dirty="0"/>
              <a:t>We may suffer for the gospel  </a:t>
            </a:r>
          </a:p>
          <a:p>
            <a:endParaRPr lang="en-US" dirty="0"/>
          </a:p>
          <a:p>
            <a:r>
              <a:rPr lang="en-US" dirty="0"/>
              <a:t>God calls according to His purpose and grace</a:t>
            </a:r>
          </a:p>
        </p:txBody>
      </p:sp>
    </p:spTree>
    <p:extLst>
      <p:ext uri="{BB962C8B-B14F-4D97-AF65-F5344CB8AC3E}">
        <p14:creationId xmlns:p14="http://schemas.microsoft.com/office/powerpoint/2010/main" val="23318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B1AA-0B0C-0A4F-B7DE-CFF8B09F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Learnings from II Timothy 1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C6CE-90B6-AC43-B493-E042C7E52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600201"/>
            <a:ext cx="844061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abolished death, brought immortality to light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Paul’s confidence, lack of shame in suffering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Retaining the standard of sound words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reality: some turn away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immense value of those who refresh    </a:t>
            </a:r>
          </a:p>
        </p:txBody>
      </p:sp>
    </p:spTree>
    <p:extLst>
      <p:ext uri="{BB962C8B-B14F-4D97-AF65-F5344CB8AC3E}">
        <p14:creationId xmlns:p14="http://schemas.microsoft.com/office/powerpoint/2010/main" val="9687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715</TotalTime>
  <Words>200</Words>
  <Application>Microsoft Macintosh PowerPoint</Application>
  <PresentationFormat>On-screen Show (4:3)</PresentationFormat>
  <Paragraphs>52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II Timothy 1 </vt:lpstr>
      <vt:lpstr>Learnings from II Timothy 1 </vt:lpstr>
      <vt:lpstr>Learnings from II Timothy 1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110</cp:revision>
  <cp:lastPrinted>2020-01-19T12:30:15Z</cp:lastPrinted>
  <dcterms:created xsi:type="dcterms:W3CDTF">2010-04-12T23:12:02Z</dcterms:created>
  <dcterms:modified xsi:type="dcterms:W3CDTF">2020-02-16T11:30:04Z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