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80" r:id="rId6"/>
    <p:sldId id="285" r:id="rId7"/>
    <p:sldId id="291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92" autoAdjust="0"/>
    <p:restoredTop sz="99679" autoAdjust="0"/>
  </p:normalViewPr>
  <p:slideViewPr>
    <p:cSldViewPr snapToGrid="0" snapToObjects="1">
      <p:cViewPr varScale="1">
        <p:scale>
          <a:sx n="82" d="100"/>
          <a:sy n="82" d="100"/>
        </p:scale>
        <p:origin x="17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1/25/20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5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&amp; II Timothy and Titus </a:t>
            </a:r>
          </a:p>
          <a:p>
            <a:r>
              <a:rPr lang="en-US" dirty="0"/>
              <a:t>Lesson 4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600201"/>
            <a:ext cx="9003323" cy="4525963"/>
          </a:xfrm>
        </p:spPr>
        <p:txBody>
          <a:bodyPr>
            <a:normAutofit/>
          </a:bodyPr>
          <a:lstStyle/>
          <a:p>
            <a:r>
              <a:rPr lang="en-US" dirty="0"/>
              <a:t>I Tim. 3:14-15:..”that you may know how one ought to conduct himself in the household of God”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Warnings against false teachers, false doctrine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Instruction, encouragement, reminders about problems Timothy will face (I Tim. 1:3-4; 4:1 ff)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0831-719E-BE4A-B810-67FB57C6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of I Timothy 4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D1CA-7727-F34C-B007-1ADBD31E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353168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Apostacy foretold: 1-5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Instructions about teaching and conduct: 6-16</a:t>
            </a:r>
          </a:p>
        </p:txBody>
      </p:sp>
    </p:spTree>
    <p:extLst>
      <p:ext uri="{BB962C8B-B14F-4D97-AF65-F5344CB8AC3E}">
        <p14:creationId xmlns:p14="http://schemas.microsoft.com/office/powerpoint/2010/main" val="41296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DE1D-840D-6048-BC75-68EB2283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FAF1-B593-3543-9A78-657D25791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976" y="1600201"/>
            <a:ext cx="8927024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Apostacy possible; foretold w/o time determined</a:t>
            </a:r>
          </a:p>
          <a:p>
            <a:endParaRPr lang="en-US" dirty="0"/>
          </a:p>
          <a:p>
            <a:r>
              <a:rPr lang="en-US" dirty="0"/>
              <a:t>Means = deceitful spirits, doctrines of demons</a:t>
            </a:r>
          </a:p>
          <a:p>
            <a:endParaRPr lang="en-US" dirty="0"/>
          </a:p>
          <a:p>
            <a:r>
              <a:rPr lang="en-US" dirty="0"/>
              <a:t>Some forbid marriage, advocate abstaining from foods</a:t>
            </a:r>
          </a:p>
          <a:p>
            <a:endParaRPr lang="en-US" dirty="0"/>
          </a:p>
          <a:p>
            <a:r>
              <a:rPr lang="en-US" dirty="0"/>
              <a:t>What God has created is good </a:t>
            </a:r>
          </a:p>
          <a:p>
            <a:endParaRPr lang="en-US" dirty="0"/>
          </a:p>
          <a:p>
            <a:r>
              <a:rPr lang="en-US" dirty="0"/>
              <a:t>Good servant points out error, follows truth </a:t>
            </a:r>
          </a:p>
        </p:txBody>
      </p:sp>
    </p:spTree>
    <p:extLst>
      <p:ext uri="{BB962C8B-B14F-4D97-AF65-F5344CB8AC3E}">
        <p14:creationId xmlns:p14="http://schemas.microsoft.com/office/powerpoint/2010/main" val="23318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B1AA-0B0C-0A4F-B7DE-CFF8B09F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4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5C6CE-90B6-AC43-B493-E042C7E52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205" y="1600201"/>
            <a:ext cx="864972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End for which Timothy should discipline himself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Godliness holds promise for present/eternal life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Timothy’s role = prescribe and teach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Five things Timothy to show himself an example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Important = Scripture, gift</a:t>
            </a:r>
            <a:r>
              <a:rPr lang="en-US"/>
              <a:t>, progress</a:t>
            </a:r>
            <a:r>
              <a:rPr lang="en-US" dirty="0"/>
              <a:t>, persevering  </a:t>
            </a:r>
          </a:p>
        </p:txBody>
      </p:sp>
    </p:spTree>
    <p:extLst>
      <p:ext uri="{BB962C8B-B14F-4D97-AF65-F5344CB8AC3E}">
        <p14:creationId xmlns:p14="http://schemas.microsoft.com/office/powerpoint/2010/main" val="9687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45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588</TotalTime>
  <Words>177</Words>
  <Application>Microsoft Macintosh PowerPoint</Application>
  <PresentationFormat>On-screen Show (4:3)</PresentationFormat>
  <Paragraphs>44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Woodland Hills Church of Christ </vt:lpstr>
      <vt:lpstr>Purpose of the Book </vt:lpstr>
      <vt:lpstr>Outline of I Timothy 4 </vt:lpstr>
      <vt:lpstr>Learnings from I Timothy 4 </vt:lpstr>
      <vt:lpstr>Learnings from I Timothy 4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93</cp:revision>
  <cp:lastPrinted>2020-01-19T12:30:15Z</cp:lastPrinted>
  <dcterms:created xsi:type="dcterms:W3CDTF">2010-04-12T23:12:02Z</dcterms:created>
  <dcterms:modified xsi:type="dcterms:W3CDTF">2020-01-26T01:00:20Z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