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0"/>
  </p:notesMasterIdLst>
  <p:sldIdLst>
    <p:sldId id="256" r:id="rId5"/>
    <p:sldId id="280" r:id="rId6"/>
    <p:sldId id="285" r:id="rId7"/>
    <p:sldId id="291" r:id="rId8"/>
    <p:sldId id="29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 autoAdjust="0"/>
    <p:restoredTop sz="99679" autoAdjust="0"/>
  </p:normalViewPr>
  <p:slideViewPr>
    <p:cSldViewPr snapToGrid="0" snapToObjects="1">
      <p:cViewPr>
        <p:scale>
          <a:sx n="75" d="100"/>
          <a:sy n="75" d="100"/>
        </p:scale>
        <p:origin x="1576" y="8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86D4F-98AB-8644-81F1-B427B01A41A3}" type="datetimeFigureOut">
              <a:rPr lang="en-US" smtClean="0"/>
              <a:t>2/1/20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86162-D1EB-6E4E-AFDE-1712DD563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2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52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56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21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11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2/1/20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2/1/20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2/1/20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Woodland Hills Church of Christ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 &amp; II Timothy and Titus </a:t>
            </a:r>
          </a:p>
          <a:p>
            <a:r>
              <a:rPr lang="en-US" dirty="0"/>
              <a:t>Lesson 5 Q1 2020</a:t>
            </a:r>
          </a:p>
        </p:txBody>
      </p:sp>
    </p:spTree>
    <p:extLst>
      <p:ext uri="{BB962C8B-B14F-4D97-AF65-F5344CB8AC3E}">
        <p14:creationId xmlns:p14="http://schemas.microsoft.com/office/powerpoint/2010/main" val="2156973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B6CAE-4513-DE4C-8AA0-A6DD72789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the Book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E74D3-1606-4644-B724-B2764DA14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" y="1600201"/>
            <a:ext cx="9003323" cy="4525963"/>
          </a:xfrm>
        </p:spPr>
        <p:txBody>
          <a:bodyPr>
            <a:normAutofit/>
          </a:bodyPr>
          <a:lstStyle/>
          <a:p>
            <a:r>
              <a:rPr lang="en-US" dirty="0"/>
              <a:t>I Tim. 3:14-15:..”that you may know how one ought to conduct himself in the household of God”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Warnings against false teachers, false doctrine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Instruction, encouragement, reminders about problems Timothy will face (I Tim. 1:3-4; 4:1 ff)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11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80831-719E-BE4A-B810-67FB57C60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 of I Timothy 5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3D1CA-7727-F34C-B007-1ADBD31ED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353168" cy="4525963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Instructions concerning the old and the young, men and women: 1-2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Instructions concerning widows: 3-16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Instructions concerning elders: 17-22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Personal instructions to Timothy: 23-25</a:t>
            </a:r>
          </a:p>
        </p:txBody>
      </p:sp>
    </p:spTree>
    <p:extLst>
      <p:ext uri="{BB962C8B-B14F-4D97-AF65-F5344CB8AC3E}">
        <p14:creationId xmlns:p14="http://schemas.microsoft.com/office/powerpoint/2010/main" val="412965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CDE1D-840D-6048-BC75-68EB2283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Learnings from I Timothy 5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FAF1-B593-3543-9A78-657D25791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976" y="1600201"/>
            <a:ext cx="8927024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Proper approach to older men and women</a:t>
            </a:r>
          </a:p>
          <a:p>
            <a:endParaRPr lang="en-US" dirty="0"/>
          </a:p>
          <a:p>
            <a:r>
              <a:rPr lang="en-US" dirty="0"/>
              <a:t>Proper approach to younger men and women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Proper approach to widows indeed</a:t>
            </a:r>
          </a:p>
          <a:p>
            <a:endParaRPr lang="en-US" dirty="0"/>
          </a:p>
          <a:p>
            <a:r>
              <a:rPr lang="en-US" dirty="0"/>
              <a:t>Family vs. church support of widows  </a:t>
            </a:r>
          </a:p>
          <a:p>
            <a:endParaRPr lang="en-US" dirty="0"/>
          </a:p>
          <a:p>
            <a:r>
              <a:rPr lang="en-US" dirty="0"/>
              <a:t>How a widow qualifies for the </a:t>
            </a:r>
            <a:r>
              <a:rPr lang="en-US" i="1" dirty="0"/>
              <a:t>support</a:t>
            </a:r>
            <a:r>
              <a:rPr lang="en-US" dirty="0"/>
              <a:t> list</a:t>
            </a:r>
          </a:p>
        </p:txBody>
      </p:sp>
    </p:spTree>
    <p:extLst>
      <p:ext uri="{BB962C8B-B14F-4D97-AF65-F5344CB8AC3E}">
        <p14:creationId xmlns:p14="http://schemas.microsoft.com/office/powerpoint/2010/main" val="233188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1B1AA-0B0C-0A4F-B7DE-CFF8B09F2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Learnings from I Timothy 5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5C6CE-90B6-AC43-B493-E042C7E52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205" y="1600201"/>
            <a:ext cx="8649729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Expectations for younger widows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is due elders who rule well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Handling an accusation against an elder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Paul’s medical advice to Timothy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Both sins and good deeds eventually known   </a:t>
            </a:r>
          </a:p>
        </p:txBody>
      </p:sp>
    </p:spTree>
    <p:extLst>
      <p:ext uri="{BB962C8B-B14F-4D97-AF65-F5344CB8AC3E}">
        <p14:creationId xmlns:p14="http://schemas.microsoft.com/office/powerpoint/2010/main" val="96872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8454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611</TotalTime>
  <Words>181</Words>
  <Application>Microsoft Macintosh PowerPoint</Application>
  <PresentationFormat>On-screen Show (4:3)</PresentationFormat>
  <Paragraphs>47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Woodland Hills Church of Christ </vt:lpstr>
      <vt:lpstr>Purpose of the Book </vt:lpstr>
      <vt:lpstr>Outline of I Timothy 5 </vt:lpstr>
      <vt:lpstr>Learnings from I Timothy 5 </vt:lpstr>
      <vt:lpstr>Learnings from I Timothy 5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Jack Wiley</cp:lastModifiedBy>
  <cp:revision>97</cp:revision>
  <cp:lastPrinted>2020-01-19T12:30:15Z</cp:lastPrinted>
  <dcterms:created xsi:type="dcterms:W3CDTF">2010-04-12T23:12:02Z</dcterms:created>
  <dcterms:modified xsi:type="dcterms:W3CDTF">2020-02-01T23:56:33Z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