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80" r:id="rId6"/>
    <p:sldId id="285" r:id="rId7"/>
    <p:sldId id="291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9679" autoAdjust="0"/>
  </p:normalViewPr>
  <p:slideViewPr>
    <p:cSldViewPr snapToGrid="0" snapToObjects="1">
      <p:cViewPr varScale="1">
        <p:scale>
          <a:sx n="109" d="100"/>
          <a:sy n="109" d="100"/>
        </p:scale>
        <p:origin x="6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2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1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6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600201"/>
            <a:ext cx="9003323" cy="4525963"/>
          </a:xfrm>
        </p:spPr>
        <p:txBody>
          <a:bodyPr>
            <a:normAutofit/>
          </a:bodyPr>
          <a:lstStyle/>
          <a:p>
            <a:r>
              <a:rPr lang="en-US" dirty="0"/>
              <a:t>I Tim. 3:14-15:..”that you may know how one ought to conduct himself in the household of God”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Warnings against false teachers, false doctrine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Instruction, encouragement, reminders about problems Timothy will face (I Tim. 1:3-4; 4:1 ff)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0831-719E-BE4A-B810-67FB57C6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of I Timothy 6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D1CA-7727-F34C-B007-1ADBD31E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9"/>
            <a:ext cx="8353168" cy="49090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500" dirty="0"/>
              <a:t>Instructions concerning slaves: 1-2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r>
              <a:rPr lang="en-US" sz="4500" dirty="0"/>
              <a:t>Instructions concerning false teachers: 3-5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500" dirty="0"/>
              <a:t>Instructions concerning covetousness: 6-10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500" dirty="0"/>
              <a:t>Fighting the good fight: 11-16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500" dirty="0"/>
              <a:t>Instructions concerning the rich: 17-19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500" dirty="0"/>
              <a:t>Final guidance given Timothy: 20-21</a:t>
            </a:r>
          </a:p>
        </p:txBody>
      </p:sp>
    </p:spTree>
    <p:extLst>
      <p:ext uri="{BB962C8B-B14F-4D97-AF65-F5344CB8AC3E}">
        <p14:creationId xmlns:p14="http://schemas.microsoft.com/office/powerpoint/2010/main" val="41296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DE1D-840D-6048-BC75-68EB2283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FAF1-B593-3543-9A78-657D25791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785" y="1600201"/>
            <a:ext cx="7467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slaves are to regard their masters </a:t>
            </a:r>
          </a:p>
          <a:p>
            <a:endParaRPr lang="en-US" dirty="0"/>
          </a:p>
          <a:p>
            <a:r>
              <a:rPr lang="en-US" dirty="0"/>
              <a:t>Those who advocate a different doctrine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godliness is a means of great gain </a:t>
            </a:r>
          </a:p>
          <a:p>
            <a:endParaRPr lang="en-US" dirty="0"/>
          </a:p>
          <a:p>
            <a:r>
              <a:rPr lang="en-US" dirty="0"/>
              <a:t>With what we should be content   </a:t>
            </a:r>
          </a:p>
          <a:p>
            <a:endParaRPr lang="en-US" dirty="0"/>
          </a:p>
          <a:p>
            <a:r>
              <a:rPr lang="en-US" dirty="0"/>
              <a:t>Peril awaits those eager to get rich</a:t>
            </a:r>
          </a:p>
        </p:txBody>
      </p:sp>
    </p:spTree>
    <p:extLst>
      <p:ext uri="{BB962C8B-B14F-4D97-AF65-F5344CB8AC3E}">
        <p14:creationId xmlns:p14="http://schemas.microsoft.com/office/powerpoint/2010/main" val="23318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B1AA-0B0C-0A4F-B7DE-CFF8B09F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Learnings from I </a:t>
            </a:r>
            <a:r>
              <a:rPr lang="en-US"/>
              <a:t>Timothy 6 </a:t>
            </a:r>
            <a:r>
              <a:rPr lang="en-US" dirty="0"/>
              <a:t>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5C6CE-90B6-AC43-B493-E042C7E52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784" y="1600201"/>
            <a:ext cx="6986955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Timothy is to pursue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charge</a:t>
            </a:r>
            <a:r>
              <a:rPr lang="en-US" dirty="0"/>
              <a:t> given to Timothy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Attributes of God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Instructions for the rich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Timothy is to guard, and to avoid   </a:t>
            </a:r>
          </a:p>
        </p:txBody>
      </p:sp>
    </p:spTree>
    <p:extLst>
      <p:ext uri="{BB962C8B-B14F-4D97-AF65-F5344CB8AC3E}">
        <p14:creationId xmlns:p14="http://schemas.microsoft.com/office/powerpoint/2010/main" val="9687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663</TotalTime>
  <Words>184</Words>
  <Application>Microsoft Macintosh PowerPoint</Application>
  <PresentationFormat>On-screen Show (4:3)</PresentationFormat>
  <Paragraphs>51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Woodland Hills Church of Christ </vt:lpstr>
      <vt:lpstr>Purpose of the Book </vt:lpstr>
      <vt:lpstr>Outline of I Timothy 6 </vt:lpstr>
      <vt:lpstr>Learnings from I Timothy 6 </vt:lpstr>
      <vt:lpstr>Learnings from I Timothy 6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104</cp:revision>
  <cp:lastPrinted>2020-01-19T12:30:15Z</cp:lastPrinted>
  <dcterms:created xsi:type="dcterms:W3CDTF">2010-04-12T23:12:02Z</dcterms:created>
  <dcterms:modified xsi:type="dcterms:W3CDTF">2020-02-09T12:29:03Z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