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80" r:id="rId6"/>
    <p:sldId id="294" r:id="rId7"/>
    <p:sldId id="292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68" autoAdjust="0"/>
    <p:restoredTop sz="99679" autoAdjust="0"/>
  </p:normalViewPr>
  <p:slideViewPr>
    <p:cSldViewPr snapToGrid="0" snapToObjects="1">
      <p:cViewPr varScale="1">
        <p:scale>
          <a:sx n="82" d="100"/>
          <a:sy n="82" d="100"/>
        </p:scale>
        <p:origin x="176" y="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6D4F-98AB-8644-81F1-B427B01A41A3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86162-D1EB-6E4E-AFDE-1712DD563E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20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5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386162-D1EB-6E4E-AFDE-1712DD563E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5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3/1/20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3/1/20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&amp; II Timothy and Titus </a:t>
            </a:r>
          </a:p>
          <a:p>
            <a:r>
              <a:rPr lang="en-US" dirty="0"/>
              <a:t>Lesson 9 Q1 2020</a:t>
            </a:r>
          </a:p>
        </p:txBody>
      </p:sp>
    </p:spTree>
    <p:extLst>
      <p:ext uri="{BB962C8B-B14F-4D97-AF65-F5344CB8AC3E}">
        <p14:creationId xmlns:p14="http://schemas.microsoft.com/office/powerpoint/2010/main" val="215697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6CAE-4513-DE4C-8AA0-A6DD727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the Book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74D3-1606-4644-B724-B2764DA1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62" y="1600201"/>
            <a:ext cx="871024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/>
              <a:t>Paul, estimating his life was nearing its end, had deep concern about Timothy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600" dirty="0"/>
              <a:t>Many of Paul’s friends had forsaken him and Timothy needed encouragement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4600" dirty="0"/>
              <a:t>A letter of fatherly instruction/exhortation; what Paul would have said, if possible, face-to-face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sz="4600" dirty="0"/>
              <a:t>Letter provides the church instruction for all ages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1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B63B-67C4-3A4E-AA33-30F98388B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II Timothy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228F-21D7-A248-BBD3-A52C1AE09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r>
              <a:rPr lang="en-US" dirty="0"/>
              <a:t>Grievous times and evil men: 1-9</a:t>
            </a:r>
          </a:p>
          <a:p>
            <a:endParaRPr lang="en-US" dirty="0"/>
          </a:p>
          <a:p>
            <a:r>
              <a:rPr lang="en-US" dirty="0"/>
              <a:t>Christians persecuted, but God rescues: 10-13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Scripture sustains the Christian: 14-17</a:t>
            </a:r>
          </a:p>
        </p:txBody>
      </p:sp>
    </p:spTree>
    <p:extLst>
      <p:ext uri="{BB962C8B-B14F-4D97-AF65-F5344CB8AC3E}">
        <p14:creationId xmlns:p14="http://schemas.microsoft.com/office/powerpoint/2010/main" val="116497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BE6B-8BBA-3D4E-804C-0AE63619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Learnings from II Timothy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DF8CB-F2B2-544D-B1F9-286E94E6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47447"/>
            <a:ext cx="8323385" cy="45787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During the last era difficult times will come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Men will become self-centered and self-loving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Pretenders</a:t>
            </a:r>
            <a:r>
              <a:rPr lang="en-US" dirty="0"/>
              <a:t> will disrespect God and parents, and demonstrate blatant ill will toward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are irreconcilable deceived “</a:t>
            </a:r>
            <a:r>
              <a:rPr lang="en-US" i="1" dirty="0"/>
              <a:t>deceivers</a:t>
            </a:r>
            <a:r>
              <a:rPr lang="en-US" dirty="0"/>
              <a:t>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These oppressors of truth are to be avoided </a:t>
            </a:r>
          </a:p>
        </p:txBody>
      </p:sp>
    </p:spTree>
    <p:extLst>
      <p:ext uri="{BB962C8B-B14F-4D97-AF65-F5344CB8AC3E}">
        <p14:creationId xmlns:p14="http://schemas.microsoft.com/office/powerpoint/2010/main" val="106582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9BB4F-0010-E646-ABCD-CFD89B3A0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Learnings from II Timothy 3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F151B-1928-DB4F-AFA6-12E51A91F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Some forever learn, but gain no knowledge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God provides honorable examples to follow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The godly will be persecuted but delivered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God’s word is a source of faith and salvation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Scripture: from God, for every good work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2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8454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802</TotalTime>
  <Words>198</Words>
  <Application>Microsoft Macintosh PowerPoint</Application>
  <PresentationFormat>On-screen Show (4:3)</PresentationFormat>
  <Paragraphs>46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Woodland Hills Church of Christ </vt:lpstr>
      <vt:lpstr>Purpose of the Book </vt:lpstr>
      <vt:lpstr>Outline of II Timothy 3</vt:lpstr>
      <vt:lpstr>Learnings from II Timothy 3 </vt:lpstr>
      <vt:lpstr>Learnings from II Timothy 3 (Cont’d)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Jack Wiley</cp:lastModifiedBy>
  <cp:revision>121</cp:revision>
  <cp:lastPrinted>2020-01-19T12:30:15Z</cp:lastPrinted>
  <dcterms:created xsi:type="dcterms:W3CDTF">2010-04-12T23:12:02Z</dcterms:created>
  <dcterms:modified xsi:type="dcterms:W3CDTF">2020-03-01T11:58:20Z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